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62" r:id="rId9"/>
    <p:sldId id="263" r:id="rId10"/>
    <p:sldId id="266" r:id="rId11"/>
    <p:sldId id="264" r:id="rId12"/>
    <p:sldId id="265" r:id="rId13"/>
    <p:sldId id="267" r:id="rId14"/>
    <p:sldId id="268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EED48C-79F7-43DD-BF2A-9181EE8AE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CE64073-9DA0-44A6-9029-A6A47665D5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315425-0A39-4866-BD9D-CFCCBA5B1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FB15E7-C6F5-4389-A245-EA59B7BC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9D15AF-5AA1-42B8-9178-0FBCCFB7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798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3AE150-4271-4BBD-BA35-F11E0642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8606E5-9C1D-451C-A7B5-55E85A16A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6986CF-BE90-46C7-8D6E-9E66D096A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6BD304-8279-4F05-85CD-06E781AC2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E5DB80-A475-4493-9CDD-D2BA9A3E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372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497A7F2-701C-42A4-8755-BCAFF75252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08883F-81B4-4D60-B140-01F2E31D7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B9C65C-CCBD-4569-B72F-341870BC8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C6920C-94CB-4ADD-98EF-C6AF6E710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6D35D1-002D-4FD2-83E1-F57A5CB91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742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846D95-3B83-4192-99AB-6EED58524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2384C7-E6C7-43C0-92CF-01DFC58A6A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94FFF9-BBD9-4618-B92A-13698E03C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EA4722-1486-4113-933C-9C9B07BC4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FF699F-92FE-49DA-B07D-EECEA65B1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92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28F65-62C7-46F9-A9A2-AD5202F99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6B3201-1496-4BA8-9578-793669AC9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87BFC8-64E2-4742-BC8F-032ACACB9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E749F2-C882-406E-A62F-970AC7FC3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0A8EBD-9BE8-4FB7-9B28-34511F260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428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CC001C-AB22-416E-B80D-080FDA5ED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A33BA7-BE87-4F81-979E-B3CDD892B5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ECB7EC-4CEA-478B-A513-D7AC85F85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97F833-C857-4265-8125-C3D97E04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619A09-5D9A-49CB-A003-B38D3687D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C8D1CA-855D-44E3-8DA4-7EAC441E3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742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35612D-5A1B-4822-9958-18447FB00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4C2E2A-3187-4E91-B2A9-26321FE50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DB7D9C-36CA-4A37-B943-6446C35B2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21A8DA8-6F0C-4FD0-8482-DAAA13F53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E7309DA-DED9-4C69-BACD-5AF814C606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AEC8C41-F973-41CB-8635-79E069BB7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82D0372-ABDD-430C-B3DC-81C88F84A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76CA1AE-8840-4D6C-9163-DBA6A8483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1722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DDCAAE-E6AE-40CB-9D01-2806F8979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2D66993-26CA-4526-87CE-7BC2B27B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BD40C93-EF7D-4EED-AD07-95EF5F791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3A0808-24F6-4FD5-807C-21BC5BA22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129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FD704BE-DCA2-47E5-87B4-26A6FE35D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58396A5-294B-441B-89D7-DDA749F40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FAC53E-9F2C-4DB5-BEA5-07658604F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757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933D12-7147-4975-8962-FD551ADC4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D83D48-5DED-4AD1-BD11-C98A25BFD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B2EB16-248D-43C2-984C-BE0A4EE3C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122B172-7A7E-4726-AE3E-0D383B90B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76BA5E-9121-4775-A947-FA925D0C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7A3F81-9AE4-416D-9488-8CE908B46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337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C5C0FD-F041-474F-AA2B-B2C299803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259FC25-E5A4-4878-BEFC-DB26ED9129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9EB37A-472A-4C4E-BF5B-1A83C5AA7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4B81DD-1BFD-46C2-B406-8EC479F2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6AF549-2E20-4A2C-BE26-EE7DE46DB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1545D7-4557-4813-83D6-61E945696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330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CCF09B3-5EEF-478D-ACBB-85C810293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B611C0-446D-4F72-9E59-064AE16D5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6460F7-3F75-42DE-BDAB-BF732480B3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076C8-3C86-48CD-8669-891CF7DD66B5}" type="datetimeFigureOut">
              <a:rPr lang="zh-CN" altLang="en-US" smtClean="0"/>
              <a:t>2021/04/18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663358-4FCA-4532-A8ED-14BAD921F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3A883A-0C2F-4CAE-BE0F-9161F1E1AE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730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74035-27A7-414B-B0D8-E7599EF9B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603" y="1423446"/>
            <a:ext cx="9764794" cy="357275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F8ADA4C-43B2-4403-974C-52C3E52FA5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CFA483B-298E-41B6-A0A6-8310E653827A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课程大纲</a:t>
            </a:r>
          </a:p>
        </p:txBody>
      </p:sp>
    </p:spTree>
    <p:extLst>
      <p:ext uri="{BB962C8B-B14F-4D97-AF65-F5344CB8AC3E}">
        <p14:creationId xmlns:p14="http://schemas.microsoft.com/office/powerpoint/2010/main" val="809013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8B47C7C-EE3A-4FB2-9CFE-ED8D68D77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45" y="921118"/>
            <a:ext cx="5331679" cy="250788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16A7596-FE4C-4E06-89FA-190BD25BFB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2024" y="921118"/>
            <a:ext cx="5784214" cy="256788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4B99BE1-AF5B-4933-AC81-4658622F8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345" y="3488998"/>
            <a:ext cx="5526678" cy="282818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97DE102-0A21-4AA8-8C93-3DBC540F18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7023" y="3548995"/>
            <a:ext cx="5551333" cy="276818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89AA810-571B-49FF-93B0-82D0451487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4EA7576-3B83-4F5A-873B-CA2D3533E3D1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成熟模型的具体介绍</a:t>
            </a:r>
          </a:p>
        </p:txBody>
      </p:sp>
    </p:spTree>
    <p:extLst>
      <p:ext uri="{BB962C8B-B14F-4D97-AF65-F5344CB8AC3E}">
        <p14:creationId xmlns:p14="http://schemas.microsoft.com/office/powerpoint/2010/main" val="3676428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EA771C5-6BC1-4369-8ECE-5CBC6C6B10AA}"/>
              </a:ext>
            </a:extLst>
          </p:cNvPr>
          <p:cNvSpPr txBox="1"/>
          <p:nvPr/>
        </p:nvSpPr>
        <p:spPr>
          <a:xfrm>
            <a:off x="367644" y="732601"/>
            <a:ext cx="111519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主要思想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r>
              <a:rPr lang="en-US" altLang="zh-CN" sz="2400" dirty="0"/>
              <a:t>	</a:t>
            </a:r>
            <a:r>
              <a:rPr lang="zh-CN" altLang="en-US" sz="2400" dirty="0"/>
              <a:t>从相关领域中迁移标注数据或者知识结构、完成或改进目标领域或任务的学习效果。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C59B431-FA26-4754-947E-DF36D35F8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459" y="1883822"/>
            <a:ext cx="9417377" cy="47470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E6106CD-844C-4653-B7ED-C13728AFA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94619CB-1B38-466C-A3CD-E90FA13F06A1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迁移学习概述</a:t>
            </a:r>
          </a:p>
        </p:txBody>
      </p:sp>
    </p:spTree>
    <p:extLst>
      <p:ext uri="{BB962C8B-B14F-4D97-AF65-F5344CB8AC3E}">
        <p14:creationId xmlns:p14="http://schemas.microsoft.com/office/powerpoint/2010/main" val="357149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EA771C5-6BC1-4369-8ECE-5CBC6C6B10AA}"/>
              </a:ext>
            </a:extLst>
          </p:cNvPr>
          <p:cNvSpPr txBox="1"/>
          <p:nvPr/>
        </p:nvSpPr>
        <p:spPr>
          <a:xfrm>
            <a:off x="783995" y="1656428"/>
            <a:ext cx="111519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一、为什么迁移学习可以使用？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迁移学习中当前使用的模型架构都是较为成熟的，可以有效发掘图像信息的；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模型中的预训练参数都是百万甚至千万数据得来的，帮助有效发掘图像信息。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二、迁移学习实现方式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使用当前存在的经典模型架构，不使用参数；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使用当前存在的经典模型架构，并且使用参数。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6B487A8-A584-4E32-B429-107538837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97FB53E-27F8-40DF-9491-5693A6AC78D1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迁移学习概述</a:t>
            </a:r>
          </a:p>
        </p:txBody>
      </p:sp>
    </p:spTree>
    <p:extLst>
      <p:ext uri="{BB962C8B-B14F-4D97-AF65-F5344CB8AC3E}">
        <p14:creationId xmlns:p14="http://schemas.microsoft.com/office/powerpoint/2010/main" val="352631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EA771C5-6BC1-4369-8ECE-5CBC6C6B10AA}"/>
              </a:ext>
            </a:extLst>
          </p:cNvPr>
          <p:cNvSpPr txBox="1"/>
          <p:nvPr/>
        </p:nvSpPr>
        <p:spPr>
          <a:xfrm>
            <a:off x="520045" y="5653393"/>
            <a:ext cx="11151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可以看到，大象头部对“大象”这个类别的“贡献”程度较高</a:t>
            </a:r>
            <a:endParaRPr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FEA26B-6A23-40FD-8084-E79DB808B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191" y="2128391"/>
            <a:ext cx="5578066" cy="329879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F2CD835-5D5F-4D4B-AA16-851E972FA39A}"/>
              </a:ext>
            </a:extLst>
          </p:cNvPr>
          <p:cNvSpPr txBox="1"/>
          <p:nvPr/>
        </p:nvSpPr>
        <p:spPr>
          <a:xfrm>
            <a:off x="520045" y="1071191"/>
            <a:ext cx="8031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21212"/>
                </a:solidFill>
                <a:latin typeface="-apple-system"/>
              </a:rPr>
              <a:t>各种网络模型的存在就是为了得到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原始图片的不同区域对某个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CNN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输出类别的“贡献”程度：</a:t>
            </a:r>
            <a:endParaRPr lang="zh-CN" altLang="en-US" sz="2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4213355-3F0E-4AA0-AF94-C61842EA0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3224DDB-3EA6-49CA-BD23-5F351381D2D2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CV</a:t>
            </a:r>
            <a:r>
              <a:rPr lang="zh-CN" altLang="en-US" sz="2400" dirty="0"/>
              <a:t>中模型到底做了什么？</a:t>
            </a:r>
          </a:p>
        </p:txBody>
      </p:sp>
    </p:spTree>
    <p:extLst>
      <p:ext uri="{BB962C8B-B14F-4D97-AF65-F5344CB8AC3E}">
        <p14:creationId xmlns:p14="http://schemas.microsoft.com/office/powerpoint/2010/main" val="143732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6A64BE4-CFB2-4EF0-98DC-7B394191D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23" y="1601705"/>
            <a:ext cx="9022862" cy="152413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BA546E6-84DB-4576-9931-164498C40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222" y="3337844"/>
            <a:ext cx="8961897" cy="157747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8D9E6C4-4C38-42DC-9539-9C33EABB45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A32620B-99E6-420B-A94A-C85EE74B972D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NLP</a:t>
            </a:r>
            <a:r>
              <a:rPr lang="zh-CN" altLang="en-US" sz="2400" dirty="0"/>
              <a:t>中模型到底做了什么？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46A3448-5D4F-42C9-AE0E-B2747EE540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0962" y="2918416"/>
            <a:ext cx="7110076" cy="102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680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4213355-3F0E-4AA0-AF94-C61842EA0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3224DDB-3EA6-49CA-BD23-5F351381D2D2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目标检测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903DC99-5155-42EB-B860-4115D0642E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707" y="2347830"/>
            <a:ext cx="9104585" cy="216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133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4213355-3F0E-4AA0-AF94-C61842EA0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3224DDB-3EA6-49CA-BD23-5F351381D2D2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图像分割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3EF939F-01EC-4D66-B281-C8B24789A0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573" y="1776987"/>
            <a:ext cx="7748853" cy="330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685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4213355-3F0E-4AA0-AF94-C61842EA0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3224DDB-3EA6-49CA-BD23-5F351381D2D2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机器学习与深度学习对比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35DD22-7093-439E-A354-04A80805CA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822" y="879587"/>
            <a:ext cx="6012355" cy="554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577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4213355-3F0E-4AA0-AF94-C61842EA0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3224DDB-3EA6-49CA-BD23-5F351381D2D2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移动端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645780-D5AE-4AA2-8FCE-7CE2C7ED4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055" y="1334813"/>
            <a:ext cx="9304380" cy="393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466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E95ED03-53EB-460C-A1B9-8C72329A8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02" y="732601"/>
            <a:ext cx="7853033" cy="391338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7C1CA89-B46E-4B08-B909-A9B023E11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669" y="2805261"/>
            <a:ext cx="7163985" cy="365424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9F7892E-D2A9-4604-804A-96D9BABECA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827D3C1-DBB4-41E2-AB20-FE0E577CF41D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主流的深度学习框架</a:t>
            </a:r>
          </a:p>
        </p:txBody>
      </p:sp>
    </p:spTree>
    <p:extLst>
      <p:ext uri="{BB962C8B-B14F-4D97-AF65-F5344CB8AC3E}">
        <p14:creationId xmlns:p14="http://schemas.microsoft.com/office/powerpoint/2010/main" val="2320291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330D776-CFF3-42DC-A10D-01ADDC225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4205A8D-2E09-4FD3-A467-DEB02FF37B63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三大框架的高层</a:t>
            </a:r>
            <a:r>
              <a:rPr lang="en-US" altLang="zh-CN" sz="2400" dirty="0"/>
              <a:t>API</a:t>
            </a:r>
            <a:endParaRPr lang="zh-CN" altLang="en-US" sz="24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127518A-5592-45C6-B7B4-0388414E8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077" y="2265123"/>
            <a:ext cx="11611845" cy="183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734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68E8D7D-CC77-4DC6-A44F-EF7099786F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578" y="732601"/>
            <a:ext cx="4975140" cy="602323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303AA39-D160-41BF-A737-083C1D078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483" y="2827232"/>
            <a:ext cx="5826974" cy="74317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9A58597-0AC2-4879-A682-B09903E97D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D22FEA0-F8E6-4552-8DE7-96CFE6C3A9F7}"/>
              </a:ext>
            </a:extLst>
          </p:cNvPr>
          <p:cNvSpPr txBox="1"/>
          <p:nvPr/>
        </p:nvSpPr>
        <p:spPr>
          <a:xfrm>
            <a:off x="942680" y="191904"/>
            <a:ext cx="5222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ResNet50</a:t>
            </a:r>
            <a:r>
              <a:rPr lang="zh-CN" altLang="en-US" sz="2400" dirty="0"/>
              <a:t>网络的实现与高层</a:t>
            </a:r>
            <a:r>
              <a:rPr lang="en-US" altLang="zh-CN" sz="2400" dirty="0"/>
              <a:t>API</a:t>
            </a:r>
            <a:r>
              <a:rPr lang="zh-CN" altLang="en-US" sz="2400" dirty="0"/>
              <a:t>调用</a:t>
            </a:r>
          </a:p>
        </p:txBody>
      </p:sp>
    </p:spTree>
    <p:extLst>
      <p:ext uri="{BB962C8B-B14F-4D97-AF65-F5344CB8AC3E}">
        <p14:creationId xmlns:p14="http://schemas.microsoft.com/office/powerpoint/2010/main" val="625222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 descr="1">
            <a:extLst>
              <a:ext uri="{FF2B5EF4-FFF2-40B4-BE49-F238E27FC236}">
                <a16:creationId xmlns:a16="http://schemas.microsoft.com/office/drawing/2014/main" id="{ABBD5060-D246-4338-AA8B-FCB0E8B8C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74003"/>
            <a:ext cx="11953840" cy="542310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BD1E43-F5F8-47DE-AC77-6A2B7389F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99FF1EE-40CE-449F-B6B9-82153B23A328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深度学习开发流程</a:t>
            </a:r>
          </a:p>
        </p:txBody>
      </p:sp>
    </p:spTree>
    <p:extLst>
      <p:ext uri="{BB962C8B-B14F-4D97-AF65-F5344CB8AC3E}">
        <p14:creationId xmlns:p14="http://schemas.microsoft.com/office/powerpoint/2010/main" val="214814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BD1E43-F5F8-47DE-AC77-6A2B7389F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99FF1EE-40CE-449F-B6B9-82153B23A328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深度学习开发流程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A61A469-97BF-4C36-AB75-C1EB2CB199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680" y="1166027"/>
            <a:ext cx="9721934" cy="452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36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0" descr="2">
            <a:extLst>
              <a:ext uri="{FF2B5EF4-FFF2-40B4-BE49-F238E27FC236}">
                <a16:creationId xmlns:a16="http://schemas.microsoft.com/office/drawing/2014/main" id="{47C18855-5302-4170-AAAD-97A5D133E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466" y="939990"/>
            <a:ext cx="11509067" cy="536866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D2D4083-0802-4ABA-8B68-2D034D8115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A0E4193-A50B-4C22-9A3D-EAC9051658C2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Paddle2.0</a:t>
            </a:r>
            <a:r>
              <a:rPr lang="zh-CN" altLang="en-US" sz="2400" dirty="0"/>
              <a:t>高层</a:t>
            </a:r>
            <a:r>
              <a:rPr lang="en-US" altLang="zh-CN" sz="2400" dirty="0"/>
              <a:t>API</a:t>
            </a:r>
            <a:r>
              <a:rPr lang="zh-CN" altLang="en-US" sz="2400" dirty="0"/>
              <a:t>开发</a:t>
            </a:r>
          </a:p>
        </p:txBody>
      </p:sp>
    </p:spTree>
    <p:extLst>
      <p:ext uri="{BB962C8B-B14F-4D97-AF65-F5344CB8AC3E}">
        <p14:creationId xmlns:p14="http://schemas.microsoft.com/office/powerpoint/2010/main" val="614247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4F9E4A6-603F-48BA-A5F1-2D5B9231C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5" y="1240636"/>
            <a:ext cx="12046755" cy="460297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053C3E7-220D-4528-9955-D1A58ECE0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DE99FDF-24EF-46F3-B653-383D53BD47A6}"/>
              </a:ext>
            </a:extLst>
          </p:cNvPr>
          <p:cNvSpPr txBox="1"/>
          <p:nvPr/>
        </p:nvSpPr>
        <p:spPr>
          <a:xfrm>
            <a:off x="942679" y="191904"/>
            <a:ext cx="4845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数据处理阶段数据增强的常用手段</a:t>
            </a:r>
          </a:p>
        </p:txBody>
      </p:sp>
    </p:spTree>
    <p:extLst>
      <p:ext uri="{BB962C8B-B14F-4D97-AF65-F5344CB8AC3E}">
        <p14:creationId xmlns:p14="http://schemas.microsoft.com/office/powerpoint/2010/main" val="1855301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343F847-FB18-46A8-85E0-EBEDDD92E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28" y="1127515"/>
            <a:ext cx="11823743" cy="460297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5ECD9C5-58D9-467B-850C-764CCA255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F9519A3-8FA9-4976-B5F9-381E79FFDAF4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CV</a:t>
            </a:r>
            <a:r>
              <a:rPr lang="zh-CN" altLang="en-US" sz="2400" dirty="0"/>
              <a:t>中成熟模型与发展历程</a:t>
            </a:r>
          </a:p>
        </p:txBody>
      </p:sp>
    </p:spTree>
    <p:extLst>
      <p:ext uri="{BB962C8B-B14F-4D97-AF65-F5344CB8AC3E}">
        <p14:creationId xmlns:p14="http://schemas.microsoft.com/office/powerpoint/2010/main" val="2722478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221</Words>
  <Application>Microsoft Office PowerPoint</Application>
  <PresentationFormat>宽屏</PresentationFormat>
  <Paragraphs>29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-apple-system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荣胜</dc:creator>
  <cp:lastModifiedBy>荣胜</cp:lastModifiedBy>
  <cp:revision>60</cp:revision>
  <dcterms:created xsi:type="dcterms:W3CDTF">2021-02-18T06:24:28Z</dcterms:created>
  <dcterms:modified xsi:type="dcterms:W3CDTF">2021-04-18T13:32:35Z</dcterms:modified>
</cp:coreProperties>
</file>

<file path=docProps/thumbnail.jpeg>
</file>